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9" autoAdjust="0"/>
    <p:restoredTop sz="94611" autoAdjust="0"/>
  </p:normalViewPr>
  <p:slideViewPr>
    <p:cSldViewPr snapToGrid="0" snapToObjects="1">
      <p:cViewPr varScale="1">
        <p:scale>
          <a:sx n="116" d="100"/>
          <a:sy n="116" d="100"/>
        </p:scale>
        <p:origin x="1640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947B7-0A0B-7848-ABB5-986C0829978A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9B1C2-A718-6A46-91F3-E1380FC7E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8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B1C2-A718-6A46-91F3-E1380FC7E8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6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B1C2-A718-6A46-91F3-E1380FC7E8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7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B1C2-A718-6A46-91F3-E1380FC7E8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0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4" y="2226504"/>
            <a:ext cx="641081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4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164196" y="1819273"/>
            <a:ext cx="990599" cy="24771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916717" y="3254881"/>
            <a:ext cx="3859795" cy="24771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6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4961454"/>
            <a:ext cx="695717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38643" y="5528192"/>
            <a:ext cx="6957171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0"/>
            <a:ext cx="6957172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488024"/>
            <a:ext cx="6957172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7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01383" y="651691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658537" y="2900293"/>
            <a:ext cx="67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6" y="927100"/>
            <a:ext cx="6673750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02885" y="3809279"/>
            <a:ext cx="6116655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7"/>
            <a:ext cx="6872312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9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2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024909"/>
            <a:ext cx="6957171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0"/>
            <a:ext cx="69588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3" y="2489200"/>
            <a:ext cx="25062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38643" y="3147164"/>
            <a:ext cx="25062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9415" y="2489200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0" y="3147164"/>
            <a:ext cx="251216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5196" y="2489200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57680" y="3147164"/>
            <a:ext cx="2509677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2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3" y="927100"/>
            <a:ext cx="687403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3" y="4179596"/>
            <a:ext cx="25062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3976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2" y="4837559"/>
            <a:ext cx="25062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5386" y="4179595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49288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95386" y="4848209"/>
            <a:ext cx="251216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5196" y="4179596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17694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55196" y="4837559"/>
            <a:ext cx="251216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8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6410" y="6387911"/>
            <a:ext cx="1073149" cy="228659"/>
          </a:xfrm>
        </p:spPr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144" y="6387910"/>
            <a:ext cx="418144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6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20" y="0"/>
            <a:ext cx="9880455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49440" y="402165"/>
            <a:ext cx="499477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657418" y="1626980"/>
            <a:ext cx="5995993" cy="3604043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906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505" y="1447799"/>
            <a:ext cx="1206309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966" y="1447799"/>
            <a:ext cx="4785014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425" y="6365498"/>
            <a:ext cx="418144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134" y="927099"/>
            <a:ext cx="6872311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62" y="2257588"/>
            <a:ext cx="3348228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6" y="2257588"/>
            <a:ext cx="3339392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3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201"/>
            <a:ext cx="3940062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6" y="2489203"/>
            <a:ext cx="3940062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1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411" y="2489200"/>
            <a:ext cx="3936294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3" y="3248491"/>
            <a:ext cx="3940062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1"/>
            <a:ext cx="3940061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5836"/>
            <a:ext cx="3940062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9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5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3" y="1447800"/>
            <a:ext cx="293863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47800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38645" y="3086846"/>
            <a:ext cx="2938638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8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381390"/>
            <a:ext cx="3236013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086100"/>
            <a:ext cx="3236013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8643" y="927100"/>
            <a:ext cx="687403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414" y="2489200"/>
            <a:ext cx="6874032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65499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E27B3DC-76E2-C84D-9CBF-1280164C07E1}" type="datetimeFigureOut">
              <a:rPr lang="ru-RU" smtClean="0"/>
              <a:t>01.09.16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C958A6A-3833-0341-A781-3B254857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1133687"/>
            <a:ext cx="6976111" cy="2421464"/>
          </a:xfrm>
        </p:spPr>
        <p:txBody>
          <a:bodyPr/>
          <a:lstStyle/>
          <a:p>
            <a:r>
              <a:rPr lang="ru-RU" dirty="0" smtClean="0"/>
              <a:t>Анжелика </a:t>
            </a:r>
            <a:r>
              <a:rPr lang="ru-RU" dirty="0"/>
              <a:t>С</a:t>
            </a:r>
            <a:r>
              <a:rPr lang="ru-RU" dirty="0" smtClean="0"/>
              <a:t>елезнева	</a:t>
            </a:r>
            <a:br>
              <a:rPr lang="ru-RU" dirty="0" smtClean="0"/>
            </a:br>
            <a:r>
              <a:rPr lang="ru-RU" sz="3600" dirty="0" smtClean="0"/>
              <a:t>«мой прекрасный мир»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УКРАШЕНИЯ И ДИЗАЙН А.СЕЛЕЗНЕВОЙ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МАГИЯ БРИЛЛИАНТА</a:t>
            </a:r>
            <a:endParaRPr lang="ru-RU" dirty="0"/>
          </a:p>
        </p:txBody>
      </p:sp>
      <p:pic>
        <p:nvPicPr>
          <p:cNvPr id="6146" name="Picture 2" descr="http://levory.ru/upload/resize_cache/iblock/fc2/300_300_12083fd3d139aa9771999cea4476a7a2f/19772bca-8de2-11e3-9bb3-9c8e994d6ffb_0074ebb2-ca53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98" y="3206013"/>
            <a:ext cx="1807374" cy="19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0061" y="2537172"/>
            <a:ext cx="26069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1 Бриллиант круглый 0,127 карат, 18 Бриллиантов круглых 0,106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2,32 грамм.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0201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07497" y="3206013"/>
            <a:ext cx="876822" cy="345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МАГИЯ БРИЛЛИАНТА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07049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://levory.ru/upload/resize_cache/iblock/fb4/300_300_12083fd3d139aa9771999cea4476a7a2f/549fa2bc-00ab-11e3-8115-9c8e994d6ffb_adba234a-ca69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33" y="3237979"/>
            <a:ext cx="1647172" cy="16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42587" y="2367420"/>
            <a:ext cx="2594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Кольцо с одним бриллиантом из белого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1 Бриллиант круглый , 3/5А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Общий вес 2,37 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0855" y="3239544"/>
            <a:ext cx="676405" cy="14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МАГИЯ БРИЛЛИАНТА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39046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levory.ru/upload/resize_cache/iblock/9c9/300_300_12083fd3d139aa9771999cea4476a7a2f/3efccb20-44be-11e4-997e-9c8e994d6ffb_6ee1a900-10e1-11e5-9b60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50" y="3106455"/>
            <a:ext cx="1885168" cy="18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1634" y="2461364"/>
            <a:ext cx="24853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Бриллианта круглых 0,128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2,96 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2569" y="3078271"/>
            <a:ext cx="675406" cy="36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МАГИЯ БРИЛЛИАНТА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72130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http://levory.ru/upload/resize_cache/iblock/6b2/300_300_12083fd3d139aa9771999cea4476a7a2f/234aab00-44c3-11e4-997e-9c8e994d6ffb_45591e53-6344-11e5-9ddd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32" y="3137770"/>
            <a:ext cx="1922746" cy="19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89108" y="2135625"/>
            <a:ext cx="25354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Бриллианта круглых 0,228 карат, 20 Бриллиантов круглых 0,079 карат, 20 Бриллиантов круглых 0,081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3,02 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3589" y="3137770"/>
            <a:ext cx="526093" cy="294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МАГИЯ БРИЛЛИАНТА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15166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levory.ru/upload/resize_cache/iblock/1df/300_300_12083fd3d139aa9771999cea4476a7a2f/0dfdfe22-60ee-11e5-9134-000c2900db84_5a3e7c7d-6b31-11e6-8e61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81" y="3162821"/>
            <a:ext cx="2031325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89315" y="2448838"/>
            <a:ext cx="23228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Бриллианта круглых 0,307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2,91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6115" y="2969722"/>
            <a:ext cx="776614" cy="494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384" y="2121595"/>
            <a:ext cx="3236013" cy="2451100"/>
          </a:xfrm>
        </p:spPr>
        <p:txBody>
          <a:bodyPr/>
          <a:lstStyle/>
          <a:p>
            <a:r>
              <a:rPr lang="ru-RU" sz="2400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ШОКОЛАД</a:t>
            </a:r>
            <a:r>
              <a:rPr lang="ru-RU" sz="2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КОЛЛЕКЦИЯ</a:t>
            </a:r>
            <a:endParaRPr lang="ru-RU" dirty="0"/>
          </a:p>
        </p:txBody>
      </p:sp>
      <p:pic>
        <p:nvPicPr>
          <p:cNvPr id="11266" name="Picture 2" descr="http://levory.ru/upload/resize_cache/iblock/867/300_300_12083fd3d139aa9771999cea4476a7a2f/c25a080b-00af-11e3-8115-9c8e994d6ffb_d2853725-ca47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41" y="212159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8351" y="1878904"/>
            <a:ext cx="1377863" cy="78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</a:t>
            </a:r>
            <a:r>
              <a:rPr lang="ru-RU" sz="1800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ШОКОЛАД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21264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2" name="Picture 4" descr="http://levory.ru/upload/resize_cache/iblock/700/300_300_12083fd3d139aa9771999cea4476a7a2f/4fea7eb9-60f0-11e5-9134-000c2900db84_57ac0348-67e3-11e5-831d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85" y="3207802"/>
            <a:ext cx="1843607" cy="184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3015" y="2421446"/>
            <a:ext cx="3054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5 Бриллиантов круглых 0,045 карат, 2 Бриллианта круглых 0,028 карат, 1 Бриллиант круглый 0,020 карат, 2 Бриллианта круглых 0,050 карат, 4 Бриллианта круглых 0,112 карат,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-топаз подушка 1,400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2,27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3280" y="3178053"/>
            <a:ext cx="745298" cy="303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ШОКОЛАД</a:t>
            </a:r>
            <a:endParaRPr lang="ru-RU" dirty="0"/>
          </a:p>
        </p:txBody>
      </p:sp>
      <p:pic>
        <p:nvPicPr>
          <p:cNvPr id="13314" name="Picture 2" descr="http://levory.ru/upload/resize_cache/iblock/fba/300_300_12083fd3d139aa9771999cea4476a7a2f/a89d274a-00af-11e3-8115-9c8e994d6ffb_6388fa3a-279d-11e6-b2f0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54" y="3150296"/>
            <a:ext cx="2073058" cy="20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21063" y="3150296"/>
            <a:ext cx="932382" cy="39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93039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60540" y="2220238"/>
            <a:ext cx="2476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желтого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-топаз овальный 2,273 карат. Производство Россия. Общий вес 2,36 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ШОКОЛАД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67105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http://levory.ru/upload/resize_cache/iblock/b0e/300_300_12083fd3d139aa9771999cea4476a7a2f/5957c2be-44c0-11e4-997e-9c8e994d6ffb_754b40a8-18a1-11e5-8529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75" y="3059982"/>
            <a:ext cx="2149215" cy="21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8641" y="2943617"/>
            <a:ext cx="864295" cy="444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13950" y="2330490"/>
            <a:ext cx="26230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Выполнено в дизайне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8 Бриллиантов круглых 0,077 карат, 40 Бриллиантов круглых 0,098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1,95 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ШОКОЛАД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36262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levory.ru/upload/resize_cache/iblock/241/300_300_12083fd3d139aa9771999cea4476a7a2f/d0ce89e8-c65c-11e5-bde8-000c2900db84_e0ecf851-d1f5-11e5-ac8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9" y="3181611"/>
            <a:ext cx="1734858" cy="17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21215" y="3006246"/>
            <a:ext cx="627439" cy="3507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67640" y="2223308"/>
            <a:ext cx="256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12 Бриллиантов круглых 0,032 карат, 12 Бриллиантов круглых 0,204 карат, 2 Бриллианта круглых 0,082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2,87 грамм.</a:t>
            </a:r>
          </a:p>
        </p:txBody>
      </p:sp>
    </p:spTree>
    <p:extLst>
      <p:ext uri="{BB962C8B-B14F-4D97-AF65-F5344CB8AC3E}">
        <p14:creationId xmlns:p14="http://schemas.microsoft.com/office/powerpoint/2010/main" val="24669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0929" y="2603623"/>
            <a:ext cx="3154680" cy="36491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Дорогие друзья</a:t>
            </a:r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!  </a:t>
            </a:r>
            <a:r>
              <a:rPr lang="ru-RU" smtClean="0"/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Представляю  альбом моих          работ по  дизайну  ювелирных украшений.  В своих работах я делаю акцент на драгоценные  полудрагоценные камни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также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кристаллы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китайскую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эмаль, а для серий бижутерии ,  люблю использовать не натуральные  материалы.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74620"/>
            <a:ext cx="914400" cy="9144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346960"/>
            <a:ext cx="3025140" cy="302514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5219702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ШОКОЛАД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07162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http://levory.ru/upload/resize_cache/iblock/87b/300_300_12083fd3d139aa9771999cea4476a7a2f/8fa5d886-00af-11e3-8115-9c8e994d6ffb_f6dc5f15-6343-11e5-9ddd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87" y="3313195"/>
            <a:ext cx="1897694" cy="18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9814" y="3313195"/>
            <a:ext cx="551145" cy="325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42170" y="2348567"/>
            <a:ext cx="2794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Серьги с бриллиантами и полудрагоценными камнями из 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-топаза овальных 2,837 карат, 8 Бриллиантов круглых 0,024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2,91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ШОКОЛАД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31529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levory.ru/upload/resize_cache/iblock/548/300_300_12083fd3d139aa9771999cea4476a7a2f/b65f31a3-c656-11e5-bde8-000c2900db84_a00afd74-cbb3-11e5-a07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15" y="3563815"/>
            <a:ext cx="1587148" cy="15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8373" y="3004962"/>
            <a:ext cx="1665962" cy="701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14366" y="2254685"/>
            <a:ext cx="24226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40 Бриллиантов круглых 0,106 карат, 8 Бриллиантов круглых 0,059 карат, 14 Бриллиантов круглых 0,104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2,71 грамм.</a:t>
            </a:r>
          </a:p>
        </p:txBody>
      </p:sp>
    </p:spTree>
    <p:extLst>
      <p:ext uri="{BB962C8B-B14F-4D97-AF65-F5344CB8AC3E}">
        <p14:creationId xmlns:p14="http://schemas.microsoft.com/office/powerpoint/2010/main" val="14230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НЕОНОВАЯ</a:t>
            </a:r>
            <a:r>
              <a:rPr lang="ru-RU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КОЛЛЕКЦИЯ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http://levory.ru/upload/resize_cache/iblock/1f9/300_300_12083fd3d139aa9771999cea4476a7a2f/ba300866-1496-11e5-9998-000c2900db84_581cb765-6344-11e5-9ddd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6" y="2998812"/>
            <a:ext cx="1537895" cy="15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78455" y="2004164"/>
            <a:ext cx="1490597" cy="1152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</a:t>
            </a:r>
            <a:r>
              <a:rPr lang="ru-RU" sz="1800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НЕОНОВАЯ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51962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http://levory.ru/upload/resize_cache/iblock/247/300_300_12083fd3d139aa9771999cea4476a7a2f/99d1d321-6cb5-11e5-b144-000c2900db84_e5890f0b-aaab-11e5-a259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83" y="3542547"/>
            <a:ext cx="1599180" cy="15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3715" y="3146510"/>
            <a:ext cx="1791222" cy="58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55912" y="2436311"/>
            <a:ext cx="2435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34 Бриллианта круглых 0,090 карат, 1 Топаз круглый 6,000 карат. Производство Россия. Общий вес 2,86 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НЕОНОВАЯ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49082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http://levory.ru/upload/resize_cache/iblock/5eb/300_300_12083fd3d139aa9771999cea4476a7a2f/2c2a5129-455f-11e4-be53-9c8e994d6ffb_65748dee-6344-11e5-9ddd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4" y="3467390"/>
            <a:ext cx="1936111" cy="193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524" y="3126055"/>
            <a:ext cx="1891430" cy="68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3863" y="2191992"/>
            <a:ext cx="31831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Кольцо с бриллиантами, драгоценными и полудрагоценными камнями из 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14 Бриллиантов круглых 0,040 карат, 16 Демантоидов круглых 0,472 карат, 1 Малахит 5,110ct 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2,89 грамм.</a:t>
            </a:r>
          </a:p>
        </p:txBody>
      </p:sp>
    </p:spTree>
    <p:extLst>
      <p:ext uri="{BB962C8B-B14F-4D97-AF65-F5344CB8AC3E}">
        <p14:creationId xmlns:p14="http://schemas.microsoft.com/office/powerpoint/2010/main" val="29865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НЕОНОВАЯ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78140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http://levory.ru/upload/resize_cache/iblock/f8c/300_300_12083fd3d139aa9771999cea4476a7a2f/c3d14350-fac5-11e3-872b-9c8e994d6ffb_45dc12e3-165f-11e5-9998-000c2900db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06" y="3427184"/>
            <a:ext cx="1710772" cy="17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2782" y="2743843"/>
            <a:ext cx="1565753" cy="101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14157" y="2583122"/>
            <a:ext cx="25228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Серьги с бриллиантами и полудрагоценными камнями из 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16 Бриллиантов круглых 0,051 карат, 2 Топаза груша 8,125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5,22 грамм.</a:t>
            </a:r>
          </a:p>
        </p:txBody>
      </p:sp>
    </p:spTree>
    <p:extLst>
      <p:ext uri="{BB962C8B-B14F-4D97-AF65-F5344CB8AC3E}">
        <p14:creationId xmlns:p14="http://schemas.microsoft.com/office/powerpoint/2010/main" val="360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НЕОНОВАЯ</a:t>
            </a:r>
            <a:endParaRPr lang="ru-RU" dirty="0"/>
          </a:p>
        </p:txBody>
      </p:sp>
      <p:pic>
        <p:nvPicPr>
          <p:cNvPr id="22530" name="Picture 2" descr="http://levory.ru/upload/resize_cache/iblock/4e5/300_300_12083fd3d139aa9771999cea4476a7a2f/f8e5dbf5-6ca6-11e5-b144-000c2900db84_db4c4428-aaab-11e5-a259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36" y="3916631"/>
            <a:ext cx="1397654" cy="13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5049" y="3621788"/>
            <a:ext cx="1427967" cy="41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79242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14367" y="2574098"/>
            <a:ext cx="24582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42 Бриллианта круглых 0,110 карат, 2 Топаза овальных 8,630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5,35 грамм.</a:t>
            </a:r>
          </a:p>
        </p:txBody>
      </p:sp>
    </p:spTree>
    <p:extLst>
      <p:ext uri="{BB962C8B-B14F-4D97-AF65-F5344CB8AC3E}">
        <p14:creationId xmlns:p14="http://schemas.microsoft.com/office/powerpoint/2010/main" val="102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КОЛЛЕКЦИЯ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levory.ru/upload/resize_cache/iblock/9b9/300_300_12083fd3d139aa9771999cea4476a7a2f/5a99cd8a-00af-11e3-8115-9c8e994d6ffb_d5867d2b-ca43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10" y="2257588"/>
            <a:ext cx="1795916" cy="17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59874" y="2121481"/>
            <a:ext cx="964504" cy="27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</a:t>
            </a:r>
            <a:r>
              <a:rPr lang="ru-RU" sz="1800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КРАСКИ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06040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8" name="Picture 2" descr="http://levory.ru/upload/resize_cache/iblock/051/300_300_12083fd3d139aa9771999cea4476a7a2f/b86406e0-76e6-11e5-9ccb-000c2900db84_ba8b0f61-cbb3-11e5-a07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04" y="3981635"/>
            <a:ext cx="1523203" cy="15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4305" y="3487216"/>
            <a:ext cx="1741118" cy="657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79540" y="2273475"/>
            <a:ext cx="2857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Аметиста овальных 0,324 карат, 2 Цитрина груша 0,370 карат, 6 Бриллиантов круглых 0,046 карат, 2 Хризолита груша 0,534 карат, 2 Топаза круглых 0,190 карат, 1 Топаз подушка 2,360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3,16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КРАСКИ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49891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http://levory.ru/upload/resize_cache/iblock/f53/300_300_12083fd3d139aa9771999cea4476a7a2f/62d6d0f5-00af-11e3-8115-9c8e994d6ffb_1ba380a6-ca46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18" y="3718226"/>
            <a:ext cx="1733445" cy="17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4904" y="3325398"/>
            <a:ext cx="1741118" cy="57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11896" y="2542783"/>
            <a:ext cx="2325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3 Бриллианта круглых 0,027 карат, 1 Топаз овальный 1,268 карат, 1 Хризолит овальный 0,800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2,51 грамм</a:t>
            </a:r>
          </a:p>
        </p:txBody>
      </p:sp>
    </p:spTree>
    <p:extLst>
      <p:ext uri="{BB962C8B-B14F-4D97-AF65-F5344CB8AC3E}">
        <p14:creationId xmlns:p14="http://schemas.microsoft.com/office/powerpoint/2010/main" val="3906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134" y="927099"/>
            <a:ext cx="7931546" cy="709865"/>
          </a:xfrm>
        </p:spPr>
        <p:txBody>
          <a:bodyPr/>
          <a:lstStyle/>
          <a:p>
            <a:r>
              <a:rPr lang="ru-RU"/>
              <a:t>Коллекция украшений  «Царевна».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8780" y="2481580"/>
            <a:ext cx="3909006" cy="39954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  наборах   «Царевна – Лебедь» выбраны столь    любимые   и почитаемые     в России и  за рубежом страны  полудрагоценные камни Южного Урала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Креативной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составляющей для разработки  дизайна   украшений   коллекции   «Царевны»   послужили сказки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А.C.Пушкина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»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85" y="3436620"/>
            <a:ext cx="914400" cy="9144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18" y="4199956"/>
            <a:ext cx="914400" cy="9144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90" y="2689860"/>
            <a:ext cx="914400" cy="9144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74" y="4900996"/>
            <a:ext cx="914400" cy="9144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5547360"/>
            <a:ext cx="9296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КРАСКИ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89614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levory.ru/upload/resize_cache/iblock/f83/300_300_12083fd3d139aa9771999cea4476a7a2f/6a0e7942-c728-11e5-95b9-9c8e994d6ffb_e0ecf874-d1f5-11e5-ac8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89" y="3188676"/>
            <a:ext cx="2032589" cy="20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0529" y="3003513"/>
            <a:ext cx="1265130" cy="37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69399" y="2124526"/>
            <a:ext cx="3086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Бриллианта круглых 0,024 карат, 6 Бриллиантов круглых 0,017 карат, 8 Бриллиантов круглых 0,016 карат, 1 Гранат овальный 0,530 карат, 1 Гранат груша 0,540 карат, 1 Гранат круглый 0,080 карат, 1 Гранат круглый 0,224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3 грамм.</a:t>
            </a:r>
          </a:p>
        </p:txBody>
      </p:sp>
    </p:spTree>
    <p:extLst>
      <p:ext uri="{BB962C8B-B14F-4D97-AF65-F5344CB8AC3E}">
        <p14:creationId xmlns:p14="http://schemas.microsoft.com/office/powerpoint/2010/main" val="1169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КРАСКИ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11571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http://levory.ru/upload/resize_cache/iblock/73f/300_300_12083fd3d139aa9771999cea4476a7a2f/cc410ba7-c722-11e5-95b9-9c8e994d6ffb_c9b7d500-cbb3-11e5-a07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36" y="3611436"/>
            <a:ext cx="1839726" cy="18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8941" y="2971316"/>
            <a:ext cx="1653435" cy="78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1729" y="2124883"/>
            <a:ext cx="25553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10 Бриллиантов круглых 0,028 карат, 28 Бриллиантов круглых 0,060 карат, 2 Топаза овальных 1,980 карат, 1 Топаз овальный 1,270 карат, 1 Топаз овальный 0,970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4,21 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КРАСКИ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81605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6" name="Picture 4" descr="http://levory.ru/upload/resize_cache/iblock/6e5/300_300_12083fd3d139aa9771999cea4476a7a2f/b0af516d-00af-11e3-8115-9c8e994d6ffb_65038904-ca47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10" y="3226996"/>
            <a:ext cx="2176692" cy="21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3569" y="3226996"/>
            <a:ext cx="889482" cy="19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5030" y="2874661"/>
            <a:ext cx="2822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желтого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круглых 0,945 карат,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Гранатов 1,766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,2,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Цитр.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Мз.ов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0,920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,2,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3,086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5,4 грамм.</a:t>
            </a:r>
          </a:p>
        </p:txBody>
      </p:sp>
    </p:spTree>
    <p:extLst>
      <p:ext uri="{BB962C8B-B14F-4D97-AF65-F5344CB8AC3E}">
        <p14:creationId xmlns:p14="http://schemas.microsoft.com/office/powerpoint/2010/main" val="10597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КРАСКИ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78729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СЕРЬГИ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 descr="http://levory.ru/upload/resize_cache/iblock/313/300_300_12083fd3d139aa9771999cea4476a7a2f/ddbe9de1-00af-11e3-8115-9c8e994d6ffb_64b76e5f-ca69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16" y="3492186"/>
            <a:ext cx="2096825" cy="20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2826" y="3056672"/>
            <a:ext cx="1778696" cy="588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55529" y="2649254"/>
            <a:ext cx="2381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Серьги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2 Топаза овальных 3,955 карат. Производство Россия. Общий вес 4,4 грамм.</a:t>
            </a:r>
          </a:p>
        </p:txBody>
      </p:sp>
    </p:spTree>
    <p:extLst>
      <p:ext uri="{BB962C8B-B14F-4D97-AF65-F5344CB8AC3E}">
        <p14:creationId xmlns:p14="http://schemas.microsoft.com/office/powerpoint/2010/main" val="21061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ДИЗАЙН КОЛЛЕКЦИИ ДРАГОЦЕННЫЙ МИР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77" y="2540950"/>
            <a:ext cx="556260" cy="55626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36045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levory.ru/upload/resize_cache/iblock/28b/300_300_12083fd3d139aa9771999cea4476a7a2f/5fea3e81-7d1a-11e5-9ccb-000c2900db84_4059cc89-7de1-11e5-bbf0-9c8e994d6ff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98" y="3563816"/>
            <a:ext cx="1697855" cy="16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0995" y="3332084"/>
            <a:ext cx="1187414" cy="463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03096" y="2786813"/>
            <a:ext cx="26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38795" y="2307938"/>
            <a:ext cx="26982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Кольцо из белого золота 585 пробы. В украшение инкрустированы: 2 Бриллианта круглых 0,004 карат, 14 Бриллиантов круглых 0,033 карат, 5 Бриллиантов круглых 0,016 карат, 1 Топаз груша 2,860 карат. Общий вес 1,71 грамм</a:t>
            </a:r>
          </a:p>
        </p:txBody>
      </p:sp>
    </p:spTree>
    <p:extLst>
      <p:ext uri="{BB962C8B-B14F-4D97-AF65-F5344CB8AC3E}">
        <p14:creationId xmlns:p14="http://schemas.microsoft.com/office/powerpoint/2010/main" val="16538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ДИЗАЙН КОЛЛЕКЦИИ ДРАГОЦЕННЫЙ МИР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36045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7" y="3610523"/>
            <a:ext cx="800309" cy="800309"/>
          </a:xfrm>
          <a:prstGeom prst="rect">
            <a:avLst/>
          </a:prstGeom>
        </p:spPr>
      </p:pic>
      <p:pic>
        <p:nvPicPr>
          <p:cNvPr id="4" name="Picture 2" descr="http://levory.ru/upload/resize_cache/iblock/7af/300_300_12083fd3d139aa9771999cea4476a7a2f/82f01e00-7d18-11e5-9ccb-000c2900db84_4059cc85-7de1-11e5-bbf0-9c8e994d6ff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89" y="3455741"/>
            <a:ext cx="1910181" cy="19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5957" y="2327360"/>
            <a:ext cx="2861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8 Бриллиантов круглых 0,022 карат, 4 Бриллианта круглых 0,009 карат, 13 Бриллиантов круглых 0,042 карат, 1 Топаз квадратный 3,416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1,98 грамм.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2679" y="2927855"/>
            <a:ext cx="1213420" cy="682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ДИЗАЙН КОЛЛЕКЦИИ ДРАГОЦЕННЫЙ МИР</a:t>
            </a:r>
            <a:endParaRPr lang="ru-RU" sz="1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02" y="2721472"/>
            <a:ext cx="702402" cy="70240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34659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levory.ru/upload/resize_cache/iblock/90e/300_300_12083fd3d139aa9771999cea4476a7a2f/769110ba-380d-11e3-80a0-9c8e994d6ffb_fe2ae08a-8e61-11e5-9af1-9c8e994d6ff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79" y="3673235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88482" y="2334008"/>
            <a:ext cx="2848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желтого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4 Бриллианта круглых 0,009 карат, 9 Бриллиантов круглых 0,027 карат, 1 Аметист овальный 2,017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2,01 грамм.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0179" y="2721472"/>
            <a:ext cx="1741118" cy="1185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ДРАГОЦЕННЫЙ МИР</a:t>
            </a:r>
            <a:endParaRPr lang="ru-RU" dirty="0"/>
          </a:p>
        </p:txBody>
      </p:sp>
      <p:pic>
        <p:nvPicPr>
          <p:cNvPr id="4098" name="Picture 2" descr="http://levory.ru/upload/resize_cache/iblock/ab5/300_300_12083fd3d139aa9771999cea4476a7a2f/3fdcc10b-7d1a-11e5-9ccb-000c2900db84_2be75aaf-7de1-11e5-bbf0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99" y="3748574"/>
            <a:ext cx="1147739" cy="114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75540" y="2310990"/>
            <a:ext cx="3045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красного золота 585 пробы.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украшение инкрустированы: 6 Бриллиантов круглых 0,017 карат, 4 Бриллианта круглых 0,008 карат, 2 Бриллианта круглых 0,006 карат, 1 Топаз маркиз 1,816 карат.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1,46 грамм.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0290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50968" y="3293631"/>
            <a:ext cx="1653436" cy="6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МАГИЯ БРИЛЛИАНТА</a:t>
            </a:r>
            <a:b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КОЛЛЕКЦИЯ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0" y="1257300"/>
            <a:ext cx="1752600" cy="1752600"/>
          </a:xfrm>
          <a:prstGeom prst="rect">
            <a:avLst/>
          </a:prstGeom>
        </p:spPr>
      </p:pic>
      <p:pic>
        <p:nvPicPr>
          <p:cNvPr id="3080" name="Picture 8" descr="http://levory.ru/upload/resize_cache/iblock/da1/300_300_12083fd3d139aa9771999cea4476a7a2f/bb264766-8cab-11e3-81af-9c8e994d6ffb_685b2fae-132e-11e6-a5f1-9c8e994d6ff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70" y="23390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0" y="1142082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ДИЗАЙН КОЛЛЕКЦИИ МАГИЯ БРИЛЛИАНТА</a:t>
            </a:r>
            <a:endParaRPr lang="ru-RU" dirty="0"/>
          </a:p>
        </p:txBody>
      </p:sp>
      <p:pic>
        <p:nvPicPr>
          <p:cNvPr id="5122" name="Picture 2" descr="http://levory.ru/upload/resize_cache/iblock/dce/300_300_12083fd3d139aa9771999cea4476a7a2f/549fa2ec-00ab-11e3-8115-9c8e994d6ffb_adba234f-ca69-11e4-91e6-9c8e994d6f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58" y="3121612"/>
            <a:ext cx="2289631" cy="22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3951"/>
              </p:ext>
            </p:extLst>
          </p:nvPr>
        </p:nvGraphicFramePr>
        <p:xfrm>
          <a:off x="7056120" y="5837766"/>
          <a:ext cx="2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КОЛЬЦО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68261" y="2307517"/>
            <a:ext cx="2193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Кольцо с одним бриллиантом из белого золота 585 пробы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украшение инкрустированы: 1 Бриллиант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круглый, 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2,47 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8159" y="2445206"/>
            <a:ext cx="482252" cy="22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27533" y="3015798"/>
            <a:ext cx="970767" cy="211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287</TotalTime>
  <Words>1114</Words>
  <Application>Microsoft Macintosh PowerPoint</Application>
  <PresentationFormat>Лист A4 (210x297 мм)</PresentationFormat>
  <Paragraphs>93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Анжелика Селезнева  «мой прекрасный мир»</vt:lpstr>
      <vt:lpstr>О СЕБЕ</vt:lpstr>
      <vt:lpstr>Коллекция украшений  «Царевна».</vt:lpstr>
      <vt:lpstr>ДИЗАЙН КОЛЛЕКЦИИ ДРАГОЦЕННЫЙ МИР</vt:lpstr>
      <vt:lpstr>ДИЗАЙН КОЛЛЕКЦИИ ДРАГОЦЕННЫЙ МИР</vt:lpstr>
      <vt:lpstr>ДИЗАЙН КОЛЛЕКЦИИ ДРАГОЦЕННЫЙ МИР</vt:lpstr>
      <vt:lpstr>ДИЗАЙН КОЛЛЕКЦИИ ДРАГОЦЕННЫЙ МИР</vt:lpstr>
      <vt:lpstr>МАГИЯ БРИЛЛИАНТА  КОЛЛЕКЦИЯ</vt:lpstr>
      <vt:lpstr>ДИЗАЙН КОЛЛЕКЦИИ МАГИЯ БРИЛЛИАНТА</vt:lpstr>
      <vt:lpstr>ДИЗАЙН КОЛЛЕКЦИИ МАГИЯ БРИЛЛИАНТА</vt:lpstr>
      <vt:lpstr>ДИЗАЙН КОЛЛЕКЦИИ МАГИЯ БРИЛЛИАНТА</vt:lpstr>
      <vt:lpstr>ДИЗАЙН КОЛЛЕКЦИИ МАГИЯ БРИЛЛИАНТА</vt:lpstr>
      <vt:lpstr>ДИЗАЙН КОЛЛЕКЦИИ МАГИЯ БРИЛЛИАНТА</vt:lpstr>
      <vt:lpstr>ДИЗАЙН КОЛЛЕКЦИИ МАГИЯ БРИЛЛИАНТА</vt:lpstr>
      <vt:lpstr>Презентация PowerPoint</vt:lpstr>
      <vt:lpstr>ДИЗАЙН КОЛЛЕКЦИИ ШОКОЛАД</vt:lpstr>
      <vt:lpstr>ДИЗАЙН КОЛЛЕКЦИИ ШОКОЛАД</vt:lpstr>
      <vt:lpstr>ДИЗАЙН КОЛЛЕКЦИИ ШОКОЛАД</vt:lpstr>
      <vt:lpstr>ДИЗАЙН КОЛЛЕКЦИИ ШОКОЛАД</vt:lpstr>
      <vt:lpstr>ДИЗАЙН КОЛЛЕКЦИИ ШОКОЛАД</vt:lpstr>
      <vt:lpstr>ДИЗАЙН КОЛЛЕКЦИИ ШОКОЛАД</vt:lpstr>
      <vt:lpstr>НЕОНОВАЯ  КОЛЛЕКЦИЯ </vt:lpstr>
      <vt:lpstr>ДИЗАЙН КОЛЛЕКЦИИ НЕОНОВАЯ</vt:lpstr>
      <vt:lpstr>ДИЗАЙН КОЛЛЕКЦИИ НЕОНОВАЯ</vt:lpstr>
      <vt:lpstr>ДИЗАЙН КОЛЛЕКЦИИ НЕОНОВАЯ</vt:lpstr>
      <vt:lpstr>ДИЗАЙН КОЛЛЕКЦИИ НЕОНОВАЯ</vt:lpstr>
      <vt:lpstr>КОЛЛЕКЦИЯ КРАСКИ</vt:lpstr>
      <vt:lpstr>ДИЗАЙН КОЛЛЕКЦИИ КРАСКИ</vt:lpstr>
      <vt:lpstr>ДИЗАЙН КОЛЛЕКЦИИ КРАСКИ</vt:lpstr>
      <vt:lpstr>ДИЗАЙН КОЛЛЕКЦИИ КРАСКИ</vt:lpstr>
      <vt:lpstr>ДИЗАЙН КОЛЛЕКЦИИ КРАСКИ</vt:lpstr>
      <vt:lpstr>ДИЗАЙН КОЛЛЕКЦИИ КРАСКИ</vt:lpstr>
      <vt:lpstr>ДИЗАЙН КОЛЛЕКЦИИ КРАСКИ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Zubrenkov Alexey</dc:creator>
  <cp:lastModifiedBy>Zubrenkov Alexey</cp:lastModifiedBy>
  <cp:revision>46</cp:revision>
  <dcterms:created xsi:type="dcterms:W3CDTF">2016-08-28T15:36:29Z</dcterms:created>
  <dcterms:modified xsi:type="dcterms:W3CDTF">2016-09-01T09:25:02Z</dcterms:modified>
</cp:coreProperties>
</file>